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797675" cy="99282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7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1A04E-7D89-4541-AD2F-35A642EDF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460A36-2A2F-4C94-AFB3-514ED83D2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14D42C0-0B51-48CD-ADCF-BCF6C594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A28D-B5D1-4353-A739-21434C210701}" type="datetimeFigureOut">
              <a:rPr lang="pt-PT" smtClean="0"/>
              <a:t>08/04/2024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8E707DB-B806-4DEA-A704-1A79836A1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C6BCC92-FF6D-4E5E-B980-8EACD7BEF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2B15-E4D5-4AC0-A84D-4EE7670DED3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545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2D0BCE-E860-4533-B5B1-D92ECAC9B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5865F58-2D39-4825-BA91-E5C48AE2F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74EA25F-5DD5-436F-9750-D4492AA57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A28D-B5D1-4353-A739-21434C210701}" type="datetimeFigureOut">
              <a:rPr lang="pt-PT" smtClean="0"/>
              <a:t>08/04/2024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D4EAAA1-26AE-4563-BB78-88732A9E4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6DFC92F-1C55-4373-BDDF-582C1525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2B15-E4D5-4AC0-A84D-4EE7670DED3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983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8666D90-55E7-4DB5-98D4-B8C1CE37E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44FDF5AD-02D6-4C81-A1CE-6A25E7E77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D76A488-803C-4F90-9032-822074B66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A28D-B5D1-4353-A739-21434C210701}" type="datetimeFigureOut">
              <a:rPr lang="pt-PT" smtClean="0"/>
              <a:t>08/04/2024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B18EFC1-9338-4F77-95D0-DB81A675D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FBED4A4-9B01-4E43-ADCF-36F866FBA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2B15-E4D5-4AC0-A84D-4EE7670DED3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6556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18816-4650-4E7A-AC5F-F55688843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5A2AC02-ECE2-4B48-962F-16CAB870F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4356B83-2A05-4AC7-98F8-BF6BD35AF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A28D-B5D1-4353-A739-21434C210701}" type="datetimeFigureOut">
              <a:rPr lang="pt-PT" smtClean="0"/>
              <a:t>08/04/2024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C27409B-C100-4EA4-AF36-2E69A426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172F669-540A-405E-BE76-B989F881D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2B15-E4D5-4AC0-A84D-4EE7670DED3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518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F4089F-B1FD-46DB-839E-C85E6B22A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B97F436-039C-4247-ADA8-1E5EA3952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D6457FC-0890-4157-A749-745B059F7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A28D-B5D1-4353-A739-21434C210701}" type="datetimeFigureOut">
              <a:rPr lang="pt-PT" smtClean="0"/>
              <a:t>08/04/2024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DFD582A-ED04-4D39-BC4C-1B8FE6E73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95B9318-A612-4FA8-B39F-434D01718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2B15-E4D5-4AC0-A84D-4EE7670DED3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091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13D91C-AB65-455D-B151-ED0F08DC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23A3F4A-D4D9-4883-A284-D5518E481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6C67A28-340D-4AF8-8CB4-EF1C7C434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A779113E-2607-4DDF-9E8F-DE019D145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A28D-B5D1-4353-A739-21434C210701}" type="datetimeFigureOut">
              <a:rPr lang="pt-PT" smtClean="0"/>
              <a:t>08/04/2024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FEC3A0F-4FA3-4DC9-A32A-9176BC82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9DAB890-D2A0-4976-946B-0B5A45A81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2B15-E4D5-4AC0-A84D-4EE7670DED3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182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1D0C2D-306C-49F1-B24B-D83A3E2A6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21610FE-B543-48D6-A3EA-BC17B6D8D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2ECA0AC5-B960-4173-99A4-B5A0BE9F6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3BBC1F65-25DF-48DC-8B5B-C6593CFE7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CFE102A-11BD-4959-86DE-A134D776F9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2DEEFB7-7A46-462D-86A4-8A026CAD1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A28D-B5D1-4353-A739-21434C210701}" type="datetimeFigureOut">
              <a:rPr lang="pt-PT" smtClean="0"/>
              <a:t>08/04/2024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793DD9DD-0DCC-4CF8-B7A7-F2B2EE3B4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E7FED51E-1E90-4351-B245-CB7912DB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2B15-E4D5-4AC0-A84D-4EE7670DED3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535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D4707D-2EF7-4239-85C0-1B079DAF5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7D31DA44-C062-4C14-9A28-03E17F367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A28D-B5D1-4353-A739-21434C210701}" type="datetimeFigureOut">
              <a:rPr lang="pt-PT" smtClean="0"/>
              <a:t>08/04/2024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D707D2BF-3842-4C0B-BDEA-BF6C8E3E8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799EB9B-9EBD-45D7-9D48-F9D31A81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2B15-E4D5-4AC0-A84D-4EE7670DED3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2162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F69838B4-7332-4F1F-A698-52678E46A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A28D-B5D1-4353-A739-21434C210701}" type="datetimeFigureOut">
              <a:rPr lang="pt-PT" smtClean="0"/>
              <a:t>08/04/2024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5EB591FA-4162-4832-9AD0-5DE471428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9B7380E6-BF16-47CB-9E7E-0E3CD9EE0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2B15-E4D5-4AC0-A84D-4EE7670DED3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0769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A1C21D-01F9-41B1-B6EF-938CC9951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8B3A2B3-644F-4457-A041-83D790A7F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D73633F-98D9-4527-83EC-A134C1427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FB771CB-D17E-4417-B026-92E0DAF63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A28D-B5D1-4353-A739-21434C210701}" type="datetimeFigureOut">
              <a:rPr lang="pt-PT" smtClean="0"/>
              <a:t>08/04/2024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7297042-CDBF-48B3-82E4-C4B070B2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7D5FA47-E39C-4145-8452-3CABAE5F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2B15-E4D5-4AC0-A84D-4EE7670DED3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118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ED0EDC-E9F0-4353-A057-368144FE7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40A99582-93C7-48ED-93B3-8F6C15F145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2F9EFD03-0CAE-47DE-9EB4-F38900B65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FBF5AC5-39C9-471C-A571-C990F556B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A28D-B5D1-4353-A739-21434C210701}" type="datetimeFigureOut">
              <a:rPr lang="pt-PT" smtClean="0"/>
              <a:t>08/04/2024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7D78846-1271-4C71-B541-4D7BC7C17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9264D68-4B08-4F67-BD3C-39F056466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2B15-E4D5-4AC0-A84D-4EE7670DED3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61492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C9636303-89A1-448D-A535-BD5DAF676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E1D738E-077C-4080-80A5-E63B1E750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77ACC41-4AAF-46D5-8B13-6419BDB87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EA28D-B5D1-4353-A739-21434C210701}" type="datetimeFigureOut">
              <a:rPr lang="pt-PT" smtClean="0"/>
              <a:t>08/04/2024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8E69D9A-570F-4202-81D1-A6E4D0EE88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65746FC-D5B5-44F4-AC82-D17F4CF27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C2B15-E4D5-4AC0-A84D-4EE7670DED3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160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0875057-3840-440B-9F3B-9B3C92C66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85" y="1134919"/>
            <a:ext cx="3497748" cy="3470163"/>
          </a:xfrm>
          <a:prstGeom prst="rect">
            <a:avLst/>
          </a:prstGeom>
        </p:spPr>
      </p:pic>
      <p:sp>
        <p:nvSpPr>
          <p:cNvPr id="6" name="AutoShape 2" descr="Logótipo da Comissão Europeia">
            <a:extLst>
              <a:ext uri="{FF2B5EF4-FFF2-40B4-BE49-F238E27FC236}">
                <a16:creationId xmlns:a16="http://schemas.microsoft.com/office/drawing/2014/main" id="{91D11DEA-085D-4B40-A0E5-8077305C46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3D82FE7-28FD-4D3C-8659-1E5299CCC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5901267"/>
            <a:ext cx="2857500" cy="845496"/>
          </a:xfrm>
          <a:prstGeom prst="rect">
            <a:avLst/>
          </a:prstGeom>
        </p:spPr>
      </p:pic>
      <p:pic>
        <p:nvPicPr>
          <p:cNvPr id="1032" name="Picture 8" descr="Plataforma Transacional de Compras">
            <a:extLst>
              <a:ext uri="{FF2B5EF4-FFF2-40B4-BE49-F238E27FC236}">
                <a16:creationId xmlns:a16="http://schemas.microsoft.com/office/drawing/2014/main" id="{F34F0ECD-F6BA-403B-8595-AE263A543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6" y="6112799"/>
            <a:ext cx="1649942" cy="74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ixações obrigatórias das condições do trabalho no portal ACT">
            <a:extLst>
              <a:ext uri="{FF2B5EF4-FFF2-40B4-BE49-F238E27FC236}">
                <a16:creationId xmlns:a16="http://schemas.microsoft.com/office/drawing/2014/main" id="{D168F9DD-C307-4028-B047-467E10F2E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6137765"/>
            <a:ext cx="1592842" cy="66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6F0BBAE-43B2-4AF1-ACDF-EF7AF47B2FFD}"/>
              </a:ext>
            </a:extLst>
          </p:cNvPr>
          <p:cNvSpPr txBox="1"/>
          <p:nvPr/>
        </p:nvSpPr>
        <p:spPr>
          <a:xfrm>
            <a:off x="1937010" y="5427166"/>
            <a:ext cx="6634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CAMPANHA EUROPEIA DE PREVENÇÃO DE ACIDENTES DE TRABALHO</a:t>
            </a:r>
          </a:p>
          <a:p>
            <a:pPr algn="ctr"/>
            <a:r>
              <a:rPr lang="pt-PT" dirty="0"/>
              <a:t>2023-2024</a:t>
            </a:r>
          </a:p>
        </p:txBody>
      </p:sp>
      <p:pic>
        <p:nvPicPr>
          <p:cNvPr id="14" name="Marcador de Posição da Imagem 4">
            <a:extLst>
              <a:ext uri="{FF2B5EF4-FFF2-40B4-BE49-F238E27FC236}">
                <a16:creationId xmlns:a16="http://schemas.microsoft.com/office/drawing/2014/main" id="{CC4C17BF-0CDE-4C23-9274-C45674358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4" r="16584"/>
          <a:stretch/>
        </p:blipFill>
        <p:spPr>
          <a:xfrm>
            <a:off x="10599158" y="5157319"/>
            <a:ext cx="1592841" cy="1589444"/>
          </a:xfrm>
          <a:prstGeom prst="ellipse">
            <a:avLst/>
          </a:prstGeom>
        </p:spPr>
      </p:pic>
      <p:pic>
        <p:nvPicPr>
          <p:cNvPr id="1036" name="Picture 12" descr="Técnico Comunicação e Serviço Digital">
            <a:extLst>
              <a:ext uri="{FF2B5EF4-FFF2-40B4-BE49-F238E27FC236}">
                <a16:creationId xmlns:a16="http://schemas.microsoft.com/office/drawing/2014/main" id="{88C6DF5B-3C83-4BFD-A77D-B174F345B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502" y="4174067"/>
            <a:ext cx="1649497" cy="92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273505B-5FA7-4B3C-B44F-1D4762221E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2502" y="2812171"/>
            <a:ext cx="1649498" cy="123627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B20375F-C30C-47CC-93E3-1E7E14907C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08118" y="1592059"/>
            <a:ext cx="1683881" cy="1089290"/>
          </a:xfrm>
          <a:prstGeom prst="rect">
            <a:avLst/>
          </a:prstGeom>
        </p:spPr>
      </p:pic>
      <p:pic>
        <p:nvPicPr>
          <p:cNvPr id="1042" name="Picture 18" descr="Técnico/a de Turismo – Eptoliva">
            <a:extLst>
              <a:ext uri="{FF2B5EF4-FFF2-40B4-BE49-F238E27FC236}">
                <a16:creationId xmlns:a16="http://schemas.microsoft.com/office/drawing/2014/main" id="{455E12DC-AC03-4165-A0B8-22608B5C2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502" y="323622"/>
            <a:ext cx="1649498" cy="109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E6BBDE6-14AD-40AC-A2CA-81E73126BB1F}"/>
              </a:ext>
            </a:extLst>
          </p:cNvPr>
          <p:cNvSpPr txBox="1"/>
          <p:nvPr/>
        </p:nvSpPr>
        <p:spPr>
          <a:xfrm>
            <a:off x="0" y="99341"/>
            <a:ext cx="10508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/>
              <a:t>I SEMINÁRIO </a:t>
            </a:r>
          </a:p>
          <a:p>
            <a:pPr algn="ctr"/>
            <a:r>
              <a:rPr lang="pt-PT" sz="2400" b="1" dirty="0"/>
              <a:t>PREVENÇÃO DE ACIDENTES DE TRABALHO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054E9BA-14B2-4094-9948-51F96694CFDB}"/>
              </a:ext>
            </a:extLst>
          </p:cNvPr>
          <p:cNvSpPr txBox="1"/>
          <p:nvPr/>
        </p:nvSpPr>
        <p:spPr>
          <a:xfrm>
            <a:off x="0" y="3148982"/>
            <a:ext cx="2799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/>
              <a:t>09 de Maio  2024</a:t>
            </a:r>
          </a:p>
          <a:p>
            <a:pPr algn="ctr"/>
            <a:r>
              <a:rPr lang="pt-PT" dirty="0"/>
              <a:t>Hora: a definir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2792A72-C8D6-44EA-ADC9-B0ECFB1D68EB}"/>
              </a:ext>
            </a:extLst>
          </p:cNvPr>
          <p:cNvSpPr txBox="1"/>
          <p:nvPr/>
        </p:nvSpPr>
        <p:spPr>
          <a:xfrm>
            <a:off x="559784" y="4501306"/>
            <a:ext cx="9948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/>
              <a:t>Auditório da Escola Secundária Severim Faria</a:t>
            </a:r>
          </a:p>
          <a:p>
            <a:pPr algn="ctr"/>
            <a:endParaRPr lang="pt-PT" sz="2400" b="1" dirty="0"/>
          </a:p>
        </p:txBody>
      </p:sp>
      <p:cxnSp>
        <p:nvCxnSpPr>
          <p:cNvPr id="16" name="Conexão reta 15">
            <a:extLst>
              <a:ext uri="{FF2B5EF4-FFF2-40B4-BE49-F238E27FC236}">
                <a16:creationId xmlns:a16="http://schemas.microsoft.com/office/drawing/2014/main" id="{E7E45AB5-57C8-41F6-8E65-5F03C4318ACC}"/>
              </a:ext>
            </a:extLst>
          </p:cNvPr>
          <p:cNvCxnSpPr/>
          <p:nvPr/>
        </p:nvCxnSpPr>
        <p:spPr>
          <a:xfrm>
            <a:off x="1778000" y="3108575"/>
            <a:ext cx="0" cy="4728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282ECC60-7056-4407-8007-F6BED0664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660" y="6150040"/>
            <a:ext cx="2106313" cy="65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5293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30</Words>
  <Application>Microsoft Office PowerPoint</Application>
  <PresentationFormat>Ecrã Panorâmico</PresentationFormat>
  <Paragraphs>7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Sandra Cristina Beja</dc:creator>
  <cp:lastModifiedBy>Sandra Cristina Beja</cp:lastModifiedBy>
  <cp:revision>8</cp:revision>
  <cp:lastPrinted>2024-03-27T14:05:55Z</cp:lastPrinted>
  <dcterms:created xsi:type="dcterms:W3CDTF">2024-03-27T09:27:58Z</dcterms:created>
  <dcterms:modified xsi:type="dcterms:W3CDTF">2024-04-08T09:06:08Z</dcterms:modified>
</cp:coreProperties>
</file>